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1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5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1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4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7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AD29-59E0-472A-AA57-8BAE356E719A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EA02-A956-42F9-9543-3475DD2CF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2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в умовах незалежності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 програмою ЗНО</a:t>
            </a:r>
          </a:p>
          <a:p>
            <a:r>
              <a:rPr lang="en-US" dirty="0" smtClean="0"/>
              <a:t>http://osvita.ua/doc/files/news/10/1006/history_Ukraine2017.pdf</a:t>
            </a:r>
            <a:endParaRPr lang="uk-UA" dirty="0" smtClean="0"/>
          </a:p>
          <a:p>
            <a:r>
              <a:rPr lang="en-US" dirty="0" smtClean="0"/>
              <a:t>http://istzno.dp.ua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37"/>
            <a:ext cx="10515600" cy="72828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для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ятовування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3019"/>
            <a:ext cx="10515600" cy="593146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грудня – День Збройних сил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Липень 1994 – обрання Л. Кучми Президентом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– обрання України членом Ради Європи (РЄ)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1996 – ухвалення Конституції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1996 – запровадження гривні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 – грудень 2004 – «помаранчева революція", обрання В. Ющенка Президентом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 – вступ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до світової організації торгівлі (СОТ)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 2010 – обрання В. Януковича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резидентом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2013 – лютий 2014 – «революція Гідності»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 2014 – обрання П. Порошенка Президентом України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підписання Україною угоди про асоціацію з ЄС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2014, лютий 2015 – Мінські угоди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538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та терміни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http://www.osvita.org.ua/articles/1347.html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8216"/>
            <a:ext cx="10515600" cy="577771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«Корупція» – з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лочинне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чиновниками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«Тіньова економіка» - </a:t>
            </a:r>
            <a:r>
              <a:rPr lang="ru-RU" dirty="0"/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державного контролю,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бюджету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«Помаранчева революція» - кампанія протестів в Україні, організована і проведена прихильниками Віктора Ющенка, основного кандидата від опозиції на президентських виборах у листопаді — грудні 2004 року, після оголошення Центральною виборчою комісією попередніх результатів, згідно з якими нібито переміг його суперник — Віктор Янукович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національно-патріотичні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акції в Україні, передусім, проти корупції, свавілля правоохоронних органів та сил спецпризначення, а також на підтримку європейського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зовнішньої політики України.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«Небесна сотня» -  збірна назва загиблих протестувальників, які мали безпосередній стосунок до ідеї та акції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(Революції Гідності) у грудні 2013 — лютому 2014 року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«Революція гідності» -  політичні та суспільні зміни в Україні з 21 листопада 2013 до лютого 2014 року, викликані спротивом проти відходу політичного керівництва країни від законодавчо закріпленого курсу на Європейську інтеграцію та подальшою протидією цьому курсу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«Сепаратизм» -  політика і практика відокремлення, відділення частини території (сецесії) держави з метою створення суверенної держави, дезінтеграцію країни, переходу до складу іншої держави (іредентизм) чи набуття статусу дуже широкої автономії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36"/>
            <a:ext cx="10515600" cy="2508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3154"/>
            <a:ext cx="10515600" cy="6222775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«Антитерористична операція»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«Анексія» - це насильницьке приєднання державою всієї або частини території іншої держави в односторонньому порядку. За міжнародним правом анексія — один з видів агресії і спричиняє міжнародно-правову відповідальність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«Тимчасово окупована територія»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анексії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«Кіборги»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вояків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«Волонтерський рух» -  добровільна безкорисна суспільно корисна діяльність. Може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окремими людьми, і організаціями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«Люстрація»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діячам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рангу,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скомпрометували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пожиттєво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Поліконфесійність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4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96" y="95250"/>
            <a:ext cx="1166445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829"/>
            <a:ext cx="10515600" cy="57453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4927"/>
            <a:ext cx="10515600" cy="594764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Кучма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1938р.н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Прем’єр-міністр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 р. до 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1994р. — 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2005р.).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Ющенко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(2005–2013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Голова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(2005–2010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голова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(1993–2000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Прем’єр-міністр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(1999–2001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25 лютого 2010 р. до 22 лютого 2014 р.). Голова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Прем’єр-міністр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 —2005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рр.та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 —2007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брав участь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2004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 лютого 2014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Верховною Радою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неконституційний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самоусунувся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є таким,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 Порошенко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III, IV, 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секретарем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головою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08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485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Україна в умовах незалежності</vt:lpstr>
      <vt:lpstr>Дати для запам’ятовування</vt:lpstr>
      <vt:lpstr>Поняття та терміни http://www.osvita.org.ua/articles/1347.html</vt:lpstr>
      <vt:lpstr>Презентация PowerPoint</vt:lpstr>
      <vt:lpstr>Презентация PowerPoint</vt:lpstr>
      <vt:lpstr>Персоналії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незалежності</dc:title>
  <dc:creator>Vlad</dc:creator>
  <cp:lastModifiedBy>Vlad</cp:lastModifiedBy>
  <cp:revision>9</cp:revision>
  <dcterms:created xsi:type="dcterms:W3CDTF">2017-04-27T04:15:02Z</dcterms:created>
  <dcterms:modified xsi:type="dcterms:W3CDTF">2017-04-27T05:17:07Z</dcterms:modified>
</cp:coreProperties>
</file>